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61" r:id="rId5"/>
    <p:sldId id="274" r:id="rId6"/>
    <p:sldId id="272" r:id="rId7"/>
    <p:sldId id="275" r:id="rId8"/>
    <p:sldId id="266" r:id="rId9"/>
    <p:sldId id="277" r:id="rId10"/>
    <p:sldId id="267" r:id="rId11"/>
    <p:sldId id="269" r:id="rId12"/>
    <p:sldId id="270" r:id="rId13"/>
    <p:sldId id="273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D0899-F60A-7129-5807-E41807BC4A12}" v="18" dt="2021-08-23T10:46:07.433"/>
    <p1510:client id="{DD608B19-7577-A2DE-C38A-4DF916B2D02D}" v="12" dt="2021-08-23T10:49:31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Arduino 2 – alarm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Steven hammer</a:t>
            </a:r>
          </a:p>
          <a:p>
            <a:pPr algn="ctr"/>
            <a:r>
              <a:rPr lang="en-US" dirty="0"/>
              <a:t>s.hammer@hw.ac.uk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TIDYING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Return components to your Sensors and Motion box IN THE CORRECT PLACES!!!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Put instrument wire in motor compartment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Arduino to its case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both boxes to tutor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40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Finished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Make a set of traffic lights (UK version)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Try the RGB LED tutorial (on VISION)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Replace the three </a:t>
            </a:r>
            <a:r>
              <a:rPr lang="en-US" sz="2800" dirty="0" err="1"/>
              <a:t>coloured</a:t>
            </a:r>
            <a:r>
              <a:rPr lang="en-US" sz="2800" dirty="0"/>
              <a:t> LEDs in task 2 with a single RGB LED that shines red, yellow or green depending on liquid level 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38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Using an Arduino to sense a (simulated) water level in a liquid storage tank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Light the high level LED if the tank level is high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Light the low level LED if the tank level is low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42" y="2616205"/>
            <a:ext cx="4189717" cy="2830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5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Add buttons to the blink circuit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Add another LED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Use conditional statements in code e.g. 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Make the high level or low level LED turn on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1" y="4035292"/>
            <a:ext cx="11990472" cy="5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9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Two tasks in total:</a:t>
            </a:r>
          </a:p>
          <a:p>
            <a:pPr marL="514350" indent="-514350">
              <a:lnSpc>
                <a:spcPct val="110000"/>
              </a:lnSpc>
              <a:buAutoNum type="arabicParenR"/>
            </a:pPr>
            <a:r>
              <a:rPr lang="en-US" sz="2800" dirty="0"/>
              <a:t>High/low indicators with two LEDs and two push buttons</a:t>
            </a:r>
          </a:p>
          <a:p>
            <a:pPr marL="514350" indent="-514350">
              <a:lnSpc>
                <a:spcPct val="110000"/>
              </a:lnSpc>
              <a:buAutoNum type="arabicParenR"/>
            </a:pPr>
            <a:r>
              <a:rPr lang="en-US" sz="2800" dirty="0"/>
              <a:t>Green/yellow/red LEDs to indicate different levels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060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All components included in the kit…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6" y="2463871"/>
            <a:ext cx="55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Before you start Building circuits…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249486"/>
            <a:ext cx="7374835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Connect power bus (+ line) together using a small section of jumper cable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6" descr="A picture containing indoor, different, rack&#10;&#10;Description automatically generated">
            <a:extLst>
              <a:ext uri="{FF2B5EF4-FFF2-40B4-BE49-F238E27FC236}">
                <a16:creationId xmlns:a16="http://schemas.microsoft.com/office/drawing/2014/main" id="{EFB0F7C5-7BE0-47CF-87C1-350C86817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65" y="2156012"/>
            <a:ext cx="268508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Building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81" y="2249486"/>
            <a:ext cx="646685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Insert components into breadboard holes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Connect up using instrument wire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Arduino controls inputs and outputs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Follow schematics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NOTE: GND = negative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4" y="1786570"/>
            <a:ext cx="5178287" cy="4386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58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Is there a space missing somewhere?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 all lines end with a semicolon;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something commented out //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904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2249486"/>
            <a:ext cx="8941753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Take two boxes: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/>
              <a:t>One Arduino box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Sensors and Motion kit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Put components back into labelled places in boxes after use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Any components missing – let us know.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1998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89EB70995544A22A6B760A96204F" ma:contentTypeVersion="11" ma:contentTypeDescription="Create a new document." ma:contentTypeScope="" ma:versionID="37dafd5e2940aed25bebf0be3065b81e">
  <xsd:schema xmlns:xsd="http://www.w3.org/2001/XMLSchema" xmlns:xs="http://www.w3.org/2001/XMLSchema" xmlns:p="http://schemas.microsoft.com/office/2006/metadata/properties" xmlns:ns3="7a40aaaa-740e-457c-b0a3-ad127687856b" xmlns:ns4="56e1f608-b452-4968-8b88-de19139ebd9a" targetNamespace="http://schemas.microsoft.com/office/2006/metadata/properties" ma:root="true" ma:fieldsID="735ed530a9e815dda61156d799eb8715" ns3:_="" ns4:_="">
    <xsd:import namespace="7a40aaaa-740e-457c-b0a3-ad127687856b"/>
    <xsd:import namespace="56e1f608-b452-4968-8b88-de19139ebd9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aaa-740e-457c-b0a3-ad12768785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1f608-b452-4968-8b88-de19139ebd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http://purl.org/dc/dcmitype/"/>
    <ds:schemaRef ds:uri="56e1f608-b452-4968-8b88-de19139ebd9a"/>
    <ds:schemaRef ds:uri="http://purl.org/dc/elements/1.1/"/>
    <ds:schemaRef ds:uri="http://schemas.microsoft.com/office/2006/documentManagement/types"/>
    <ds:schemaRef ds:uri="7a40aaaa-740e-457c-b0a3-ad127687856b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07C13B-46C3-4B96-8A1B-03EEF25B3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0aaaa-740e-457c-b0a3-ad127687856b"/>
    <ds:schemaRef ds:uri="56e1f608-b452-4968-8b88-de19139eb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302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Arduino 2 – alarm</vt:lpstr>
      <vt:lpstr>introduction</vt:lpstr>
      <vt:lpstr>What are we doing today?</vt:lpstr>
      <vt:lpstr>What are we doing today?</vt:lpstr>
      <vt:lpstr>Circuits</vt:lpstr>
      <vt:lpstr>Before you start Building circuits…</vt:lpstr>
      <vt:lpstr>Building circuits</vt:lpstr>
      <vt:lpstr>Debugging code</vt:lpstr>
      <vt:lpstr>housekeeping</vt:lpstr>
      <vt:lpstr>TIDYING up</vt:lpstr>
      <vt:lpstr>Finished already?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2 – alarm</dc:title>
  <dc:creator/>
  <cp:lastModifiedBy/>
  <cp:revision>10</cp:revision>
  <dcterms:created xsi:type="dcterms:W3CDTF">2019-09-18T15:30:23Z</dcterms:created>
  <dcterms:modified xsi:type="dcterms:W3CDTF">2022-09-26T11:11:00Z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0x010100156E89EB70995544A22A6B760A96204F</vt:lpwstr>
  </property>
</Properties>
</file>